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8" r:id="rId4"/>
    <p:sldId id="259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37CE3ED-29EF-4144-B820-8281132E9A64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54834A9-FAFC-4883-BC5B-3A44FFA69E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37CE3ED-29EF-4144-B820-8281132E9A64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54834A9-FAFC-4883-BC5B-3A44FFA69ED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37CE3ED-29EF-4144-B820-8281132E9A64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54834A9-FAFC-4883-BC5B-3A44FFA69E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E3ED-29EF-4144-B820-8281132E9A64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34A9-FAFC-4883-BC5B-3A44FFA69ED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E3ED-29EF-4144-B820-8281132E9A64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34A9-FAFC-4883-BC5B-3A44FFA69ED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37CE3ED-29EF-4144-B820-8281132E9A64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54834A9-FAFC-4883-BC5B-3A44FFA69ED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E3ED-29EF-4144-B820-8281132E9A64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34A9-FAFC-4883-BC5B-3A44FFA69E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37CE3ED-29EF-4144-B820-8281132E9A64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54834A9-FAFC-4883-BC5B-3A44FFA69ED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37CE3ED-29EF-4144-B820-8281132E9A64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54834A9-FAFC-4883-BC5B-3A44FFA69ED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E3ED-29EF-4144-B820-8281132E9A64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34A9-FAFC-4883-BC5B-3A44FFA69E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E3ED-29EF-4144-B820-8281132E9A64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34A9-FAFC-4883-BC5B-3A44FFA69E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37CE3ED-29EF-4144-B820-8281132E9A64}" type="datetimeFigureOut">
              <a:rPr lang="ru-RU" smtClean="0"/>
              <a:pPr/>
              <a:t>17.09.2017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54834A9-FAFC-4883-BC5B-3A44FFA69ED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Площадь параллелограмма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БОРЕЛЬ: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В задачах по элементарной геометрии приходится пользоваться очень остроумными, подчас тонкими приёмами, и тот, кто в своей молодости вкусил их прелесть, никогда их не забудет.</a:t>
            </a:r>
          </a:p>
          <a:p>
            <a:r>
              <a:rPr lang="ru-RU" sz="3600" dirty="0" smtClean="0"/>
              <a:t>                                     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86700" cy="457200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1) Равные многоугольники имеют _______    площади.</a:t>
            </a:r>
          </a:p>
          <a:p>
            <a:r>
              <a:rPr lang="ru-RU" sz="2800" b="1" dirty="0" smtClean="0"/>
              <a:t>2) Многоугольники называют ______________, если их площади равны.</a:t>
            </a:r>
          </a:p>
          <a:p>
            <a:endParaRPr lang="ru-RU" sz="2800" dirty="0" smtClean="0"/>
          </a:p>
          <a:p>
            <a:r>
              <a:rPr lang="ru-RU" sz="2800" dirty="0" smtClean="0"/>
              <a:t>3) </a:t>
            </a:r>
            <a:r>
              <a:rPr lang="ru-RU" sz="2800" b="1" dirty="0" smtClean="0"/>
              <a:t>Равновеликие фигуры — </a:t>
            </a:r>
            <a:r>
              <a:rPr lang="ru-RU" sz="2800" b="1" dirty="0" err="1" smtClean="0"/>
              <a:t>фигуры</a:t>
            </a:r>
            <a:r>
              <a:rPr lang="ru-RU" sz="2800" b="1" dirty="0" smtClean="0"/>
              <a:t>,  имеющие _______ площади.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араллелограмм 3"/>
          <p:cNvSpPr/>
          <p:nvPr/>
        </p:nvSpPr>
        <p:spPr>
          <a:xfrm>
            <a:off x="1428728" y="2000240"/>
            <a:ext cx="5286412" cy="3786214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6200000" flipH="1">
            <a:off x="535753" y="3821909"/>
            <a:ext cx="3786214" cy="1428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3600" dirty="0" smtClean="0"/>
              <a:t>Я смог добиться результата….</a:t>
            </a:r>
          </a:p>
          <a:p>
            <a:r>
              <a:rPr lang="ru-RU" sz="3600" dirty="0" smtClean="0"/>
              <a:t>Мне было легко запомнить …</a:t>
            </a:r>
          </a:p>
          <a:p>
            <a:r>
              <a:rPr lang="ru-RU" sz="3600" dirty="0" smtClean="0"/>
              <a:t>Самым трудным было …</a:t>
            </a:r>
          </a:p>
          <a:p>
            <a:r>
              <a:rPr lang="ru-RU" sz="3600" dirty="0" smtClean="0"/>
              <a:t>Мне нужно повторить …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202</TotalTime>
  <Words>82</Words>
  <Application>Microsoft Office PowerPoint</Application>
  <PresentationFormat>Экран (4:3)</PresentationFormat>
  <Paragraphs>12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Эркер</vt:lpstr>
      <vt:lpstr>Площадь параллелограмма</vt:lpstr>
      <vt:lpstr>БОРЕЛЬ:</vt:lpstr>
      <vt:lpstr>Слайд 3</vt:lpstr>
      <vt:lpstr>Слайд 4</vt:lpstr>
      <vt:lpstr>Слайд 5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Площадь параллелограмма</dc:title>
  <dc:creator>User</dc:creator>
  <cp:lastModifiedBy>User</cp:lastModifiedBy>
  <cp:revision>22</cp:revision>
  <dcterms:created xsi:type="dcterms:W3CDTF">2017-09-16T03:33:14Z</dcterms:created>
  <dcterms:modified xsi:type="dcterms:W3CDTF">2017-09-17T03:04:59Z</dcterms:modified>
</cp:coreProperties>
</file>